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74" r:id="rId4"/>
    <p:sldId id="269" r:id="rId5"/>
    <p:sldId id="276" r:id="rId6"/>
    <p:sldId id="270" r:id="rId7"/>
    <p:sldId id="278" r:id="rId8"/>
    <p:sldId id="273" r:id="rId9"/>
    <p:sldId id="279" r:id="rId10"/>
    <p:sldId id="280" r:id="rId11"/>
    <p:sldId id="264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CFF"/>
    <a:srgbClr val="99F2FF"/>
    <a:srgbClr val="BDE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3C12D2-1734-39C9-0132-72027750C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B36CEB-8009-F7E2-360A-2EC812EFA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2C98AF-3A4D-CEF0-B2E0-B551285A9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3157-FC7E-4B4E-A7AE-FB073D7595E0}" type="datetimeFigureOut">
              <a:rPr lang="fr-FR" smtClean="0"/>
              <a:t>10/09/2023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3FE832-9BC6-6D4E-C12A-42A4A2F2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13FC59-3BB9-B992-9EC3-B616549C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58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3C1850-5C94-D290-3C5B-71259D4F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D2B1CF-BE45-6142-7646-C259C5FD7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B75952-6632-6DA9-861C-4AA2657E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3157-FC7E-4B4E-A7AE-FB073D7595E0}" type="datetimeFigureOut">
              <a:rPr lang="fr-FR" smtClean="0"/>
              <a:t>10/09/2023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B2C738-CD37-A138-89A4-77CBE099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42E4D0-05B3-0A4D-A36F-0AD4C0EC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50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AD1DE7D-C6A7-6357-FEA8-8135A0D5B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8B3F19-5FBA-AAEC-1C8D-B439EE83A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01610A-3449-AAA6-D905-DF7B50F8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3157-FC7E-4B4E-A7AE-FB073D7595E0}" type="datetimeFigureOut">
              <a:rPr lang="fr-FR" smtClean="0"/>
              <a:t>10/09/2023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D2A3A3-7791-9E5A-85F2-CB975099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2CACC7-C214-EC85-8629-0C80781B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66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DDD0E-CAD0-505E-F929-12A5074E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BE7C0E-96FE-7407-91A4-03C710696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3E2B34-2FD3-DFEB-B6CE-A1562DDD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3157-FC7E-4B4E-A7AE-FB073D7595E0}" type="datetimeFigureOut">
              <a:rPr lang="fr-FR" smtClean="0"/>
              <a:t>10/09/2023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C7A1EB-7414-A6DC-4F40-8FE4D71C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CCCF50-03E9-F53D-F4E3-82F414C0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74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AA24D-00BB-9ED6-251A-DFF3AB36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5DDA97-EB00-1083-1449-019A99CA5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D076F0-8EB5-B645-86FA-EFFF76C9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3157-FC7E-4B4E-A7AE-FB073D7595E0}" type="datetimeFigureOut">
              <a:rPr lang="fr-FR" smtClean="0"/>
              <a:t>10/09/2023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15E462-1DAD-0DF7-5F31-1E1BAF3B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31AD63-19B0-099F-A036-89196CBF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39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12C681-3AE4-9269-64D6-34421E47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6FEDC1-5078-3659-9E70-2525989F3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62F67E-7948-C153-B8C5-C25BEA07D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97FE52-B640-1F9C-50C5-3A78E095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3157-FC7E-4B4E-A7AE-FB073D7595E0}" type="datetimeFigureOut">
              <a:rPr lang="fr-FR" smtClean="0"/>
              <a:t>10/09/2023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D57C4B-C4A9-F945-6D0D-91A7E6A4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942876-AC21-4855-AF00-CD56AFF1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78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4734ED-FB01-7BA6-E4A5-332B37D0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37FE4C-F303-D611-8C31-92D664818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1298A0-C053-8C6A-162D-144BB812F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0FF0AE8-AAC2-273B-C4DE-62AE1F1EA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91106A5-E86F-C94B-D6C5-69CC784B2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909FC1B-CE41-B5AF-ECFE-F0C66C76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3157-FC7E-4B4E-A7AE-FB073D7595E0}" type="datetimeFigureOut">
              <a:rPr lang="fr-FR" smtClean="0"/>
              <a:t>10/09/2023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619759-9516-1201-C763-C3F3318E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2D4100B-EAFA-E441-383B-34046ADC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68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B7695C-C3CE-ACAA-E283-FFC2CA4DB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C15050-66F5-1BCD-B656-0896A883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3157-FC7E-4B4E-A7AE-FB073D7595E0}" type="datetimeFigureOut">
              <a:rPr lang="fr-FR" smtClean="0"/>
              <a:t>10/09/2023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37D9AF-9879-D676-2FF4-ABCB7D878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EB4D7C-7921-4DAF-A7A7-4A0C6118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74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92FDCC-B67B-5322-20FC-CEA946D9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3157-FC7E-4B4E-A7AE-FB073D7595E0}" type="datetimeFigureOut">
              <a:rPr lang="fr-FR" smtClean="0"/>
              <a:t>10/09/2023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2AD9EB8-AD17-EB54-C0BD-F8AC6D00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B50CD6-F820-2058-1F3A-EFD9E733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75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12F7B4-E7EB-C843-BCE0-1ECD2FAC8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762A64-0710-C330-0DA3-129498FD8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3D634F-7254-F35E-FDCD-99B45035A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A4E3B5-DE80-90E1-175C-4FF9D6B9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3157-FC7E-4B4E-A7AE-FB073D7595E0}" type="datetimeFigureOut">
              <a:rPr lang="fr-FR" smtClean="0"/>
              <a:t>10/09/2023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676DE1-A87B-0D5A-B44C-0A344EDE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3160EF-BA16-F7FF-2CC6-20D929C6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26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FA23F1-DA74-97B7-2285-745200C4A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38DBC8-A5A7-500D-BB7C-086C797D7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76567D-295F-B983-A956-EAA9BD421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C078D7-161E-ADA1-D6DD-17F99277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3157-FC7E-4B4E-A7AE-FB073D7595E0}" type="datetimeFigureOut">
              <a:rPr lang="fr-FR" smtClean="0"/>
              <a:t>10/09/2023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BECB28-908F-E3AD-E0DF-C69CE844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38EC5B-9C34-F4E9-4337-AF07D378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17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367A35-5742-9F65-5552-1A4853C5B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7B8522-AFB0-7F95-AECE-754B15F6C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67217D-1BEE-74AD-1B93-FAA80A4F7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3157-FC7E-4B4E-A7AE-FB073D7595E0}" type="datetimeFigureOut">
              <a:rPr lang="fr-FR" smtClean="0"/>
              <a:t>10/09/2023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76A93E-453C-9D95-19B7-BFA2D1A2D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3A1950-2780-6EAB-81A2-7E2A812F2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24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-ube.com/watch?v=7meNDR67hUc" TargetMode="Externa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veilles-du-monde.com/Tour-de-Londres/index.php" TargetMode="External"/><Relationship Id="rId2" Type="http://schemas.openxmlformats.org/officeDocument/2006/relationships/hyperlink" Target="https://www.tresorsdumonde.fr/la-tour-de-londre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0B95D9F-A47C-DB90-A711-64463BB98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A508A58-E245-0F1E-178A-8DE23FE3DF46}"/>
              </a:ext>
            </a:extLst>
          </p:cNvPr>
          <p:cNvSpPr txBox="1"/>
          <p:nvPr/>
        </p:nvSpPr>
        <p:spPr>
          <a:xfrm>
            <a:off x="6548582" y="381000"/>
            <a:ext cx="5255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oper Black" panose="0208090404030B020404" pitchFamily="18" charset="0"/>
              </a:rPr>
              <a:t>La tour de Londres</a:t>
            </a:r>
          </a:p>
          <a:p>
            <a:pPr algn="ctr"/>
            <a:r>
              <a:rPr lang="fr-FR" sz="4000" dirty="0">
                <a:latin typeface="Abadi Extra Light" panose="020B0204020104020204" pitchFamily="34" charset="0"/>
                <a:cs typeface="Amatic SC" panose="00000500000000000000" pitchFamily="2" charset="-79"/>
              </a:rPr>
              <a:t>Londres, Royaume-Uni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44F70B0-FE14-50BD-62B1-27F5208C6276}"/>
              </a:ext>
            </a:extLst>
          </p:cNvPr>
          <p:cNvSpPr txBox="1"/>
          <p:nvPr/>
        </p:nvSpPr>
        <p:spPr>
          <a:xfrm>
            <a:off x="180975" y="95250"/>
            <a:ext cx="2581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Abadi Extra Light" panose="020B0204020104020204" pitchFamily="34" charset="0"/>
                <a:cs typeface="Amatic SC" panose="00000500000000000000" pitchFamily="2" charset="-79"/>
              </a:rPr>
              <a:t>Dictée 2</a:t>
            </a:r>
          </a:p>
        </p:txBody>
      </p:sp>
    </p:spTree>
    <p:extLst>
      <p:ext uri="{BB962C8B-B14F-4D97-AF65-F5344CB8AC3E}">
        <p14:creationId xmlns:p14="http://schemas.microsoft.com/office/powerpoint/2010/main" val="325621591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B5B7735-2B5C-EDEA-293C-5532099B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0263188" cy="685800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F7B95B1-A283-99F0-8B8A-7A37BB6F6CD8}"/>
              </a:ext>
            </a:extLst>
          </p:cNvPr>
          <p:cNvSpPr/>
          <p:nvPr/>
        </p:nvSpPr>
        <p:spPr>
          <a:xfrm>
            <a:off x="4673600" y="5067301"/>
            <a:ext cx="6896100" cy="15240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A2B28AD-46D5-4868-3E9C-7F70FDC1534E}"/>
              </a:ext>
            </a:extLst>
          </p:cNvPr>
          <p:cNvSpPr txBox="1"/>
          <p:nvPr/>
        </p:nvSpPr>
        <p:spPr>
          <a:xfrm>
            <a:off x="4826000" y="5237023"/>
            <a:ext cx="645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 Black" panose="020B0A04020102020204" pitchFamily="34" charset="0"/>
              </a:rPr>
              <a:t>Les Joyaux de la couronne</a:t>
            </a:r>
          </a:p>
          <a:p>
            <a:endParaRPr lang="fr-FR" sz="1400" dirty="0">
              <a:latin typeface="Arial Black" panose="020B0A04020102020204" pitchFamily="34" charset="0"/>
            </a:endParaRPr>
          </a:p>
          <a:p>
            <a:r>
              <a:rPr lang="fr-FR" dirty="0"/>
              <a:t>Principale attraction touristique de la tour de Londres, les Joyaux de la Couronne y sont conservés sous bonne garde depuis 1303. </a:t>
            </a:r>
          </a:p>
        </p:txBody>
      </p:sp>
      <p:pic>
        <p:nvPicPr>
          <p:cNvPr id="9" name="Graphique 8" descr="Caméra vidéo avec un remplissage uni">
            <a:extLst>
              <a:ext uri="{FF2B5EF4-FFF2-40B4-BE49-F238E27FC236}">
                <a16:creationId xmlns:a16="http://schemas.microsoft.com/office/drawing/2014/main" id="{5FA8C90F-2AE8-D0BA-4585-733638F6A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2300" y="266699"/>
            <a:ext cx="914400" cy="9144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8FCFDB0-A3AA-50E4-2A54-8ABD25BF6A65}"/>
              </a:ext>
            </a:extLst>
          </p:cNvPr>
          <p:cNvSpPr txBox="1"/>
          <p:nvPr/>
        </p:nvSpPr>
        <p:spPr>
          <a:xfrm>
            <a:off x="9096375" y="1053067"/>
            <a:ext cx="428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linkClick r:id="rId5"/>
              </a:rPr>
              <a:t>Lien vers la vidéo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3978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06D96578-F54C-1A86-473B-ED3ACF135F95}"/>
              </a:ext>
            </a:extLst>
          </p:cNvPr>
          <p:cNvSpPr txBox="1"/>
          <p:nvPr/>
        </p:nvSpPr>
        <p:spPr>
          <a:xfrm>
            <a:off x="214745" y="352425"/>
            <a:ext cx="95042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Informations pour l’enseignant : </a:t>
            </a:r>
          </a:p>
          <a:p>
            <a:endParaRPr lang="fr-FR" u="sng" dirty="0">
              <a:solidFill>
                <a:srgbClr val="954F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/>
              <a:t>- </a:t>
            </a:r>
            <a:r>
              <a:rPr lang="fr-FR" dirty="0">
                <a:hlinkClick r:id="rId2"/>
              </a:rPr>
              <a:t>Site web « Trésor du monde » </a:t>
            </a:r>
            <a:r>
              <a:rPr lang="fr-FR" dirty="0"/>
              <a:t>: informations concises mais grâce à l’article « 5 bonnes raisons de visiter la tour de Londres) </a:t>
            </a:r>
          </a:p>
          <a:p>
            <a:endParaRPr lang="fr-FR" dirty="0"/>
          </a:p>
          <a:p>
            <a:r>
              <a:rPr lang="fr-FR" dirty="0"/>
              <a:t>- Site « Les merveilles du monde » : </a:t>
            </a:r>
            <a:r>
              <a:rPr lang="fr-FR" dirty="0">
                <a:hlinkClick r:id="rId3"/>
              </a:rPr>
              <a:t>https://www.merveilles-du-monde.com/Tour-de-Londres/index.php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0E34A2-ECD8-E40E-8B36-764A60004813}"/>
              </a:ext>
            </a:extLst>
          </p:cNvPr>
          <p:cNvSpPr txBox="1"/>
          <p:nvPr/>
        </p:nvSpPr>
        <p:spPr>
          <a:xfrm>
            <a:off x="7583054" y="6336298"/>
            <a:ext cx="4886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Diaporama téléchargé sur le blog Apreslaclasse.net</a:t>
            </a:r>
          </a:p>
        </p:txBody>
      </p:sp>
    </p:spTree>
    <p:extLst>
      <p:ext uri="{BB962C8B-B14F-4D97-AF65-F5344CB8AC3E}">
        <p14:creationId xmlns:p14="http://schemas.microsoft.com/office/powerpoint/2010/main" val="1558759174"/>
      </p:ext>
    </p:extLst>
  </p:cSld>
  <p:clrMapOvr>
    <a:masterClrMapping/>
  </p:clrMapOvr>
  <p:transition spd="med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F7E4086-CF3C-CF86-60CA-BC3CFB04C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80" y="1653955"/>
            <a:ext cx="4908639" cy="3318995"/>
          </a:xfrm>
          <a:prstGeom prst="round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2D5E0BC-7BE8-29AB-FD8E-43790341C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430">
            <a:off x="4244542" y="1964088"/>
            <a:ext cx="4143628" cy="3112037"/>
          </a:xfrm>
          <a:prstGeom prst="round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07490C9-6F77-3A27-3E7F-891EAA52B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414">
            <a:off x="3687788" y="1857309"/>
            <a:ext cx="5111262" cy="2877640"/>
          </a:xfrm>
          <a:prstGeom prst="round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83EC098-60B7-6ABE-D74B-CD32A0330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4523">
            <a:off x="4045598" y="1291736"/>
            <a:ext cx="3929352" cy="400878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454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2D5E0BC-7BE8-29AB-FD8E-43790341C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582">
            <a:off x="5497797" y="132743"/>
            <a:ext cx="4751090" cy="3568266"/>
          </a:xfrm>
          <a:prstGeom prst="round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B5B7735-2B5C-EDEA-293C-5532099B5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106">
            <a:off x="6931645" y="3194001"/>
            <a:ext cx="4467236" cy="2985067"/>
          </a:xfrm>
          <a:prstGeom prst="round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83EC098-60B7-6ABE-D74B-CD32A0330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4523">
            <a:off x="1664316" y="375053"/>
            <a:ext cx="3786702" cy="3863253"/>
          </a:xfrm>
          <a:prstGeom prst="round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07490C9-6F77-3A27-3E7F-891EAA52B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792">
            <a:off x="1763535" y="3525637"/>
            <a:ext cx="5111262" cy="2877640"/>
          </a:xfrm>
          <a:prstGeom prst="round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F7B95B1-A283-99F0-8B8A-7A37BB6F6CD8}"/>
              </a:ext>
            </a:extLst>
          </p:cNvPr>
          <p:cNvSpPr/>
          <p:nvPr/>
        </p:nvSpPr>
        <p:spPr>
          <a:xfrm>
            <a:off x="3625458" y="2739732"/>
            <a:ext cx="4941084" cy="10763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0B6383-2EEF-F63D-4A8B-10125B423D86}"/>
              </a:ext>
            </a:extLst>
          </p:cNvPr>
          <p:cNvSpPr txBox="1"/>
          <p:nvPr/>
        </p:nvSpPr>
        <p:spPr>
          <a:xfrm>
            <a:off x="3632792" y="2985506"/>
            <a:ext cx="494108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Black" panose="020B0A04020102020204" pitchFamily="34" charset="0"/>
              </a:rPr>
              <a:t>La Tour de Londres</a:t>
            </a:r>
          </a:p>
        </p:txBody>
      </p:sp>
    </p:spTree>
    <p:extLst>
      <p:ext uri="{BB962C8B-B14F-4D97-AF65-F5344CB8AC3E}">
        <p14:creationId xmlns:p14="http://schemas.microsoft.com/office/powerpoint/2010/main" val="379493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3EC098-60B7-6ABE-D74B-CD32A0330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9812"/>
            <a:ext cx="6781800" cy="7089071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24728AD1-80F9-C3DB-FBE7-AEC6D0C203C4}"/>
              </a:ext>
            </a:extLst>
          </p:cNvPr>
          <p:cNvGrpSpPr/>
          <p:nvPr/>
        </p:nvGrpSpPr>
        <p:grpSpPr>
          <a:xfrm>
            <a:off x="6993741" y="584199"/>
            <a:ext cx="4941084" cy="3822145"/>
            <a:chOff x="3564741" y="2438399"/>
            <a:chExt cx="4941084" cy="3822145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BF7B95B1-A283-99F0-8B8A-7A37BB6F6CD8}"/>
                </a:ext>
              </a:extLst>
            </p:cNvPr>
            <p:cNvSpPr/>
            <p:nvPr/>
          </p:nvSpPr>
          <p:spPr>
            <a:xfrm>
              <a:off x="3564741" y="2438399"/>
              <a:ext cx="4941084" cy="107632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BA0B6383-2EEF-F63D-4A8B-10125B423D86}"/>
                </a:ext>
              </a:extLst>
            </p:cNvPr>
            <p:cNvSpPr txBox="1"/>
            <p:nvPr/>
          </p:nvSpPr>
          <p:spPr>
            <a:xfrm>
              <a:off x="3845168" y="2505670"/>
              <a:ext cx="4501661" cy="3754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latin typeface="Arial Black" panose="020B0A04020102020204" pitchFamily="34" charset="0"/>
                </a:rPr>
                <a:t>La Tour de Londres</a:t>
              </a:r>
            </a:p>
            <a:p>
              <a:endParaRPr lang="fr-FR" dirty="0"/>
            </a:p>
            <a:p>
              <a:r>
                <a:rPr lang="fr-FR" sz="2400" dirty="0"/>
                <a:t>Elle se situe en Angleterre, dans la capitale du Royaume-Uni : Londres.</a:t>
              </a:r>
            </a:p>
            <a:p>
              <a:endParaRPr lang="fr-FR" sz="2400" dirty="0"/>
            </a:p>
            <a:p>
              <a:r>
                <a:rPr lang="fr-FR" sz="2400" dirty="0"/>
                <a:t>Située au bord de la Tamise, Guillaume le Conquérant initia sa construction au XI</a:t>
              </a:r>
              <a:r>
                <a:rPr lang="fr-FR" sz="2400" baseline="30000" dirty="0"/>
                <a:t>ème</a:t>
              </a:r>
              <a:r>
                <a:rPr lang="fr-FR" sz="2400" dirty="0"/>
                <a:t> siècle.</a:t>
              </a:r>
            </a:p>
            <a:p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2299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2D5E0BC-7BE8-29AB-FD8E-43790341C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582">
            <a:off x="5497797" y="132743"/>
            <a:ext cx="4751090" cy="3568266"/>
          </a:xfrm>
          <a:prstGeom prst="round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B5B7735-2B5C-EDEA-293C-5532099B5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106">
            <a:off x="6931645" y="3194001"/>
            <a:ext cx="4467236" cy="2985067"/>
          </a:xfrm>
          <a:prstGeom prst="round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83EC098-60B7-6ABE-D74B-CD32A0330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4523">
            <a:off x="1664316" y="375053"/>
            <a:ext cx="3786702" cy="3863253"/>
          </a:xfrm>
          <a:prstGeom prst="round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07490C9-6F77-3A27-3E7F-891EAA52B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792">
            <a:off x="1763535" y="3525637"/>
            <a:ext cx="5111262" cy="2877640"/>
          </a:xfrm>
          <a:prstGeom prst="round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F7B95B1-A283-99F0-8B8A-7A37BB6F6CD8}"/>
              </a:ext>
            </a:extLst>
          </p:cNvPr>
          <p:cNvSpPr/>
          <p:nvPr/>
        </p:nvSpPr>
        <p:spPr>
          <a:xfrm>
            <a:off x="3625458" y="2739732"/>
            <a:ext cx="4941084" cy="10763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0B6383-2EEF-F63D-4A8B-10125B423D86}"/>
              </a:ext>
            </a:extLst>
          </p:cNvPr>
          <p:cNvSpPr txBox="1"/>
          <p:nvPr/>
        </p:nvSpPr>
        <p:spPr>
          <a:xfrm>
            <a:off x="3632792" y="2985506"/>
            <a:ext cx="494108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Black" panose="020B0A04020102020204" pitchFamily="34" charset="0"/>
              </a:rPr>
              <a:t>La Tour de Londres</a:t>
            </a:r>
          </a:p>
        </p:txBody>
      </p:sp>
    </p:spTree>
    <p:extLst>
      <p:ext uri="{BB962C8B-B14F-4D97-AF65-F5344CB8AC3E}">
        <p14:creationId xmlns:p14="http://schemas.microsoft.com/office/powerpoint/2010/main" val="2495576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2D5E0BC-7BE8-29AB-FD8E-43790341C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430">
            <a:off x="6951089" y="674550"/>
            <a:ext cx="4143628" cy="3112037"/>
          </a:xfrm>
          <a:prstGeom prst="round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07490C9-6F77-3A27-3E7F-891EAA52B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9" r="664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C9F53592-D2B4-D793-1A51-C59E13387AA2}"/>
              </a:ext>
            </a:extLst>
          </p:cNvPr>
          <p:cNvGrpSpPr/>
          <p:nvPr/>
        </p:nvGrpSpPr>
        <p:grpSpPr>
          <a:xfrm>
            <a:off x="6714340" y="4665949"/>
            <a:ext cx="4944259" cy="1982483"/>
            <a:chOff x="6714340" y="4665949"/>
            <a:chExt cx="4944259" cy="1982483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BF7B95B1-A283-99F0-8B8A-7A37BB6F6CD8}"/>
                </a:ext>
              </a:extLst>
            </p:cNvPr>
            <p:cNvSpPr/>
            <p:nvPr/>
          </p:nvSpPr>
          <p:spPr>
            <a:xfrm>
              <a:off x="6714340" y="4665949"/>
              <a:ext cx="4944259" cy="198248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BA0B6383-2EEF-F63D-4A8B-10125B423D86}"/>
                </a:ext>
              </a:extLst>
            </p:cNvPr>
            <p:cNvSpPr txBox="1"/>
            <p:nvPr/>
          </p:nvSpPr>
          <p:spPr>
            <a:xfrm>
              <a:off x="6806023" y="4810520"/>
              <a:ext cx="4801775" cy="1615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700" dirty="0">
                  <a:latin typeface="Arial Black" panose="020B0A04020102020204" pitchFamily="34" charset="0"/>
                </a:rPr>
                <a:t>Bien plus qu’une tour : une forteresse</a:t>
              </a:r>
            </a:p>
            <a:p>
              <a:endParaRPr lang="fr-FR" sz="1000" dirty="0"/>
            </a:p>
            <a:p>
              <a:r>
                <a:rPr lang="fr-FR" dirty="0"/>
                <a:t>« Tower of London » se compose d’un ensemble de bâtiments entourant la tour Blanche. Le tout est protégé par deux rangées de remparts et une douve aujourd’hui asséchée.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8578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2D5E0BC-7BE8-29AB-FD8E-43790341C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582">
            <a:off x="5497797" y="132743"/>
            <a:ext cx="4751090" cy="3568266"/>
          </a:xfrm>
          <a:prstGeom prst="round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B5B7735-2B5C-EDEA-293C-5532099B5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106">
            <a:off x="6931645" y="3194001"/>
            <a:ext cx="4467236" cy="2985067"/>
          </a:xfrm>
          <a:prstGeom prst="round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83EC098-60B7-6ABE-D74B-CD32A0330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4523">
            <a:off x="1664316" y="375053"/>
            <a:ext cx="3786702" cy="3863253"/>
          </a:xfrm>
          <a:prstGeom prst="round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07490C9-6F77-3A27-3E7F-891EAA52B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792">
            <a:off x="1763535" y="3525637"/>
            <a:ext cx="5111262" cy="2877640"/>
          </a:xfrm>
          <a:prstGeom prst="round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F7B95B1-A283-99F0-8B8A-7A37BB6F6CD8}"/>
              </a:ext>
            </a:extLst>
          </p:cNvPr>
          <p:cNvSpPr/>
          <p:nvPr/>
        </p:nvSpPr>
        <p:spPr>
          <a:xfrm>
            <a:off x="3625458" y="2739732"/>
            <a:ext cx="4941084" cy="10763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0B6383-2EEF-F63D-4A8B-10125B423D86}"/>
              </a:ext>
            </a:extLst>
          </p:cNvPr>
          <p:cNvSpPr txBox="1"/>
          <p:nvPr/>
        </p:nvSpPr>
        <p:spPr>
          <a:xfrm>
            <a:off x="3632792" y="2985506"/>
            <a:ext cx="494108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Black" panose="020B0A04020102020204" pitchFamily="34" charset="0"/>
              </a:rPr>
              <a:t>La Tour de Londres</a:t>
            </a:r>
          </a:p>
        </p:txBody>
      </p:sp>
    </p:spTree>
    <p:extLst>
      <p:ext uri="{BB962C8B-B14F-4D97-AF65-F5344CB8AC3E}">
        <p14:creationId xmlns:p14="http://schemas.microsoft.com/office/powerpoint/2010/main" val="3757032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2D5E0BC-7BE8-29AB-FD8E-43790341C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1319" cy="6858000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24728AD1-80F9-C3DB-FBE7-AEC6D0C203C4}"/>
              </a:ext>
            </a:extLst>
          </p:cNvPr>
          <p:cNvGrpSpPr/>
          <p:nvPr/>
        </p:nvGrpSpPr>
        <p:grpSpPr>
          <a:xfrm>
            <a:off x="9292441" y="558799"/>
            <a:ext cx="2683659" cy="4305301"/>
            <a:chOff x="3564741" y="2438399"/>
            <a:chExt cx="4941084" cy="1076325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BF7B95B1-A283-99F0-8B8A-7A37BB6F6CD8}"/>
                </a:ext>
              </a:extLst>
            </p:cNvPr>
            <p:cNvSpPr/>
            <p:nvPr/>
          </p:nvSpPr>
          <p:spPr>
            <a:xfrm>
              <a:off x="3564741" y="2438399"/>
              <a:ext cx="4941084" cy="107632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BA0B6383-2EEF-F63D-4A8B-10125B423D86}"/>
                </a:ext>
              </a:extLst>
            </p:cNvPr>
            <p:cNvSpPr txBox="1"/>
            <p:nvPr/>
          </p:nvSpPr>
          <p:spPr>
            <a:xfrm>
              <a:off x="3845168" y="2505670"/>
              <a:ext cx="4501660" cy="992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rial Black" panose="020B0A04020102020204" pitchFamily="34" charset="0"/>
                </a:rPr>
                <a:t>La Tour Blanche</a:t>
              </a:r>
            </a:p>
            <a:p>
              <a:endParaRPr lang="fr-FR" dirty="0"/>
            </a:p>
            <a:p>
              <a:r>
                <a:rPr lang="fr-FR" dirty="0"/>
                <a:t>Au centre de la forteresse, la tour Blanche est l’édifice le plus ancien. C’est le donjon. </a:t>
              </a:r>
            </a:p>
            <a:p>
              <a:endParaRPr lang="fr-FR" dirty="0"/>
            </a:p>
            <a:p>
              <a:r>
                <a:rPr lang="fr-FR" dirty="0"/>
                <a:t>Ancienne résidence royale, elle abrite aujourd’hui un musée retraçant l’histoire de l’armement britannique.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3746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2D5E0BC-7BE8-29AB-FD8E-43790341C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582">
            <a:off x="5497797" y="132743"/>
            <a:ext cx="4751090" cy="3568266"/>
          </a:xfrm>
          <a:prstGeom prst="round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B5B7735-2B5C-EDEA-293C-5532099B5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106">
            <a:off x="6931645" y="3194001"/>
            <a:ext cx="4467236" cy="2985067"/>
          </a:xfrm>
          <a:prstGeom prst="round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83EC098-60B7-6ABE-D74B-CD32A0330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4523">
            <a:off x="1664316" y="375053"/>
            <a:ext cx="3786702" cy="3863253"/>
          </a:xfrm>
          <a:prstGeom prst="round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07490C9-6F77-3A27-3E7F-891EAA52B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792">
            <a:off x="1763535" y="3525637"/>
            <a:ext cx="5111262" cy="2877640"/>
          </a:xfrm>
          <a:prstGeom prst="round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F7B95B1-A283-99F0-8B8A-7A37BB6F6CD8}"/>
              </a:ext>
            </a:extLst>
          </p:cNvPr>
          <p:cNvSpPr/>
          <p:nvPr/>
        </p:nvSpPr>
        <p:spPr>
          <a:xfrm>
            <a:off x="3625458" y="2739732"/>
            <a:ext cx="4941084" cy="10763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0B6383-2EEF-F63D-4A8B-10125B423D86}"/>
              </a:ext>
            </a:extLst>
          </p:cNvPr>
          <p:cNvSpPr txBox="1"/>
          <p:nvPr/>
        </p:nvSpPr>
        <p:spPr>
          <a:xfrm>
            <a:off x="3632792" y="2985506"/>
            <a:ext cx="494108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Black" panose="020B0A04020102020204" pitchFamily="34" charset="0"/>
              </a:rPr>
              <a:t>La Tour de Londres</a:t>
            </a:r>
          </a:p>
        </p:txBody>
      </p:sp>
    </p:spTree>
    <p:extLst>
      <p:ext uri="{BB962C8B-B14F-4D97-AF65-F5344CB8AC3E}">
        <p14:creationId xmlns:p14="http://schemas.microsoft.com/office/powerpoint/2010/main" val="4226808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Grand écran</PresentationFormat>
  <Paragraphs>30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Abadi Extra Light</vt:lpstr>
      <vt:lpstr>Arial</vt:lpstr>
      <vt:lpstr>Arial Black</vt:lpstr>
      <vt:lpstr>Calibri</vt:lpstr>
      <vt:lpstr>Calibri Light</vt:lpstr>
      <vt:lpstr>Cooper Black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 Brhr</dc:creator>
  <cp:lastModifiedBy>Laure Brhr</cp:lastModifiedBy>
  <cp:revision>32</cp:revision>
  <dcterms:created xsi:type="dcterms:W3CDTF">2022-07-09T08:19:41Z</dcterms:created>
  <dcterms:modified xsi:type="dcterms:W3CDTF">2023-09-10T13:30:47Z</dcterms:modified>
</cp:coreProperties>
</file>