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9" r:id="rId4"/>
    <p:sldId id="271" r:id="rId5"/>
    <p:sldId id="270" r:id="rId6"/>
    <p:sldId id="266" r:id="rId7"/>
    <p:sldId id="263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CFF"/>
    <a:srgbClr val="99F2FF"/>
    <a:srgbClr val="BD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C12D2-1734-39C9-0132-72027750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B36CEB-8009-F7E2-360A-2EC812EF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2C98AF-3A4D-CEF0-B2E0-B551285A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FE832-9BC6-6D4E-C12A-42A4A2F2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3FC59-3BB9-B992-9EC3-B616549C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58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C1850-5C94-D290-3C5B-71259D4F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B1CF-BE45-6142-7646-C259C5FD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B75952-6632-6DA9-861C-4AA2657E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B2C738-CD37-A138-89A4-77CBE099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42E4D0-05B3-0A4D-A36F-0AD4C0EC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50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D1DE7D-C6A7-6357-FEA8-8135A0D5B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8B3F19-5FBA-AAEC-1C8D-B439EE83A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01610A-3449-AAA6-D905-DF7B50F8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2A3A3-7791-9E5A-85F2-CB975099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CACC7-C214-EC85-8629-0C80781B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66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DDD0E-CAD0-505E-F929-12A5074E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E7C0E-96FE-7407-91A4-03C71069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E2B34-2FD3-DFEB-B6CE-A1562DDD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C7A1EB-7414-A6DC-4F40-8FE4D71C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CCCF50-03E9-F53D-F4E3-82F414C0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4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AA24D-00BB-9ED6-251A-DFF3AB36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5DDA97-EB00-1083-1449-019A99CA5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D076F0-8EB5-B645-86FA-EFFF76C9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15E462-1DAD-0DF7-5F31-1E1BAF3B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31AD63-19B0-099F-A036-89196CBF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3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2C681-3AE4-9269-64D6-34421E47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6FEDC1-5078-3659-9E70-2525989F3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62F67E-7948-C153-B8C5-C25BEA07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97FE52-B640-1F9C-50C5-3A78E095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D57C4B-C4A9-F945-6D0D-91A7E6A4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942876-AC21-4855-AF00-CD56AFF1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78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734ED-FB01-7BA6-E4A5-332B37D0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37FE4C-F303-D611-8C31-92D66481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1298A0-C053-8C6A-162D-144BB812F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FF0AE8-AAC2-273B-C4DE-62AE1F1EA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1106A5-E86F-C94B-D6C5-69CC784B2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09FC1B-CE41-B5AF-ECFE-F0C66C76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619759-9516-1201-C763-C3F3318E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D4100B-EAFA-E441-383B-34046ADC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68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7695C-C3CE-ACAA-E283-FFC2CA4D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C15050-66F5-1BCD-B656-0896A883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37D9AF-9879-D676-2FF4-ABCB7D87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EB4D7C-7921-4DAF-A7A7-4A0C6118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7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92FDCC-B67B-5322-20FC-CEA946D9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AD9EB8-AD17-EB54-C0BD-F8AC6D00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B50CD6-F820-2058-1F3A-EFD9E733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75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2F7B4-E7EB-C843-BCE0-1ECD2FAC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762A64-0710-C330-0DA3-129498FD8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3D634F-7254-F35E-FDCD-99B45035A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A4E3B5-DE80-90E1-175C-4FF9D6B9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676DE1-A87B-0D5A-B44C-0A344EDE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3160EF-BA16-F7FF-2CC6-20D929C6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6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A23F1-DA74-97B7-2285-745200C4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38DBC8-A5A7-500D-BB7C-086C797D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76567D-295F-B983-A956-EAA9BD421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C078D7-161E-ADA1-D6DD-17F99277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BECB28-908F-E3AD-E0DF-C69CE844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38EC5B-9C34-F4E9-4337-AF07D378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17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367A35-5742-9F65-5552-1A4853C5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7B8522-AFB0-7F95-AECE-754B15F6C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67217D-1BEE-74AD-1B93-FAA80A4F7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3157-FC7E-4B4E-A7AE-FB073D7595E0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76A93E-453C-9D95-19B7-BFA2D1A2D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3A1950-2780-6EAB-81A2-7E2A812F2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289-EDB3-4B2E-BD77-96E88354E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24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www.yout-ube.com/watch?v=WEdRmRd9BI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hyperlink" Target="https://www.yout-ube.com/watch?v=2VglkX1U7w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hyperlink" Target="https://www.yout-ube.com/watch?v=bfXuuWaWxk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B95D9F-A47C-DB90-A711-64463BB9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A508A58-E245-0F1E-178A-8DE23FE3DF46}"/>
              </a:ext>
            </a:extLst>
          </p:cNvPr>
          <p:cNvSpPr txBox="1"/>
          <p:nvPr/>
        </p:nvSpPr>
        <p:spPr>
          <a:xfrm>
            <a:off x="6548582" y="381000"/>
            <a:ext cx="5255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ooper Black" panose="0208090404030B020404" pitchFamily="18" charset="0"/>
              </a:rPr>
              <a:t>Le Colisée</a:t>
            </a:r>
          </a:p>
          <a:p>
            <a:pPr algn="ctr"/>
            <a:r>
              <a:rPr lang="fr-FR" sz="4000" dirty="0">
                <a:latin typeface="Abadi Extra Light" panose="020B0204020104020204" pitchFamily="34" charset="0"/>
                <a:cs typeface="Amatic SC" panose="00000500000000000000" pitchFamily="2" charset="-79"/>
              </a:rPr>
              <a:t>Rome, Italie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4F70B0-FE14-50BD-62B1-27F5208C6276}"/>
              </a:ext>
            </a:extLst>
          </p:cNvPr>
          <p:cNvSpPr txBox="1"/>
          <p:nvPr/>
        </p:nvSpPr>
        <p:spPr>
          <a:xfrm>
            <a:off x="180975" y="95250"/>
            <a:ext cx="258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badi Extra Light" panose="020B0204020104020204" pitchFamily="34" charset="0"/>
                <a:cs typeface="Amatic SC" panose="00000500000000000000" pitchFamily="2" charset="-79"/>
              </a:rPr>
              <a:t>Dictée 3</a:t>
            </a:r>
          </a:p>
        </p:txBody>
      </p:sp>
    </p:spTree>
    <p:extLst>
      <p:ext uri="{BB962C8B-B14F-4D97-AF65-F5344CB8AC3E}">
        <p14:creationId xmlns:p14="http://schemas.microsoft.com/office/powerpoint/2010/main" val="3256215916"/>
      </p:ext>
    </p:extLst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41B6157-D56B-3DC2-2393-621B86C5F2D8}"/>
              </a:ext>
            </a:extLst>
          </p:cNvPr>
          <p:cNvCxnSpPr/>
          <p:nvPr/>
        </p:nvCxnSpPr>
        <p:spPr>
          <a:xfrm flipV="1">
            <a:off x="4924425" y="5506694"/>
            <a:ext cx="1171575" cy="1143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524596F-FF2C-0C5C-F6A2-3C742F65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16387"/>
      </p:ext>
    </p:extLst>
  </p:cSld>
  <p:clrMapOvr>
    <a:masterClrMapping/>
  </p:clrMapOvr>
  <p:transition spd="med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5BDB128-7E2F-D654-52A8-67F47329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21316"/>
      </p:ext>
    </p:extLst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411F37F-1628-B828-AAA6-9CFB14593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"/>
          <a:stretch/>
        </p:blipFill>
        <p:spPr>
          <a:xfrm>
            <a:off x="0" y="0"/>
            <a:ext cx="12192000" cy="81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61912"/>
      </p:ext>
    </p:extLst>
  </p:cSld>
  <p:clrMapOvr>
    <a:masterClrMapping/>
  </p:clrMapOvr>
  <p:transition spd="med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FC1F25-882C-E16A-31A2-32C90D88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10509"/>
            <a:ext cx="10621108" cy="68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36133"/>
      </p:ext>
    </p:extLst>
  </p:cSld>
  <p:clrMapOvr>
    <a:masterClrMapping/>
  </p:clrMapOvr>
  <p:transition spd="med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60869A1-F932-55AC-991B-C6852CBC75A6}"/>
              </a:ext>
            </a:extLst>
          </p:cNvPr>
          <p:cNvSpPr txBox="1"/>
          <p:nvPr/>
        </p:nvSpPr>
        <p:spPr>
          <a:xfrm>
            <a:off x="235528" y="5015346"/>
            <a:ext cx="1172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2"/>
              </a:rPr>
              <a:t>Vidéo 1 – Le Colisée ( jusqu’à 3 min 40) </a:t>
            </a:r>
            <a:endParaRPr lang="fr-FR" dirty="0"/>
          </a:p>
        </p:txBody>
      </p:sp>
      <p:graphicFrame>
        <p:nvGraphicFramePr>
          <p:cNvPr id="3" name="Objet 2">
            <a:hlinkClick r:id="rId2"/>
            <a:extLst>
              <a:ext uri="{FF2B5EF4-FFF2-40B4-BE49-F238E27FC236}">
                <a16:creationId xmlns:a16="http://schemas.microsoft.com/office/drawing/2014/main" id="{71862BBA-FC79-D994-E1AC-53297C0E29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18631"/>
              </p:ext>
            </p:extLst>
          </p:nvPr>
        </p:nvGraphicFramePr>
        <p:xfrm>
          <a:off x="2781300" y="1108508"/>
          <a:ext cx="66294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3" imgW="6629400" imgH="3695760" progId="">
                  <p:embed/>
                </p:oleObj>
              </mc:Choice>
              <mc:Fallback>
                <p:oleObj name="PBrush" r:id="rId3" imgW="6629400" imgH="3695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1300" y="1108508"/>
                        <a:ext cx="662940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257781"/>
      </p:ext>
    </p:extLst>
  </p:cSld>
  <p:clrMapOvr>
    <a:masterClrMapping/>
  </p:clrMapOvr>
  <p:transition spd="med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60869A1-F932-55AC-991B-C6852CBC75A6}"/>
              </a:ext>
            </a:extLst>
          </p:cNvPr>
          <p:cNvSpPr txBox="1"/>
          <p:nvPr/>
        </p:nvSpPr>
        <p:spPr>
          <a:xfrm>
            <a:off x="193965" y="4364182"/>
            <a:ext cx="1172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2"/>
              </a:rPr>
              <a:t>Vidéo 2 – Le Colisée jusqu’à 2 min 30 </a:t>
            </a:r>
            <a:endParaRPr lang="fr-FR" dirty="0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416E77F5-5531-1F0A-7242-B8805D11D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500419"/>
              </p:ext>
            </p:extLst>
          </p:nvPr>
        </p:nvGraphicFramePr>
        <p:xfrm>
          <a:off x="2758787" y="508000"/>
          <a:ext cx="65913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3" imgW="6591240" imgH="3705120" progId="">
                  <p:embed/>
                </p:oleObj>
              </mc:Choice>
              <mc:Fallback>
                <p:oleObj name="PBrush" r:id="rId3" imgW="6591240" imgH="3705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8787" y="508000"/>
                        <a:ext cx="6591300" cy="370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406523"/>
      </p:ext>
    </p:extLst>
  </p:cSld>
  <p:clrMapOvr>
    <a:masterClrMapping/>
  </p:clrMapOvr>
  <p:transition spd="med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6D96578-F54C-1A86-473B-ED3ACF135F95}"/>
              </a:ext>
            </a:extLst>
          </p:cNvPr>
          <p:cNvSpPr txBox="1"/>
          <p:nvPr/>
        </p:nvSpPr>
        <p:spPr>
          <a:xfrm>
            <a:off x="2143365" y="5457825"/>
            <a:ext cx="79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2"/>
              </a:rPr>
              <a:t>Lien vers la vidéo sur la reconstitution des batailles navales</a:t>
            </a:r>
            <a:endParaRPr lang="fr-FR" dirty="0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500C3C9-34FE-1B54-C40C-67F52FF25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65147"/>
              </p:ext>
            </p:extLst>
          </p:nvPr>
        </p:nvGraphicFramePr>
        <p:xfrm>
          <a:off x="2805112" y="1571625"/>
          <a:ext cx="6581775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3" imgW="6581880" imgH="3714840" progId="">
                  <p:embed/>
                </p:oleObj>
              </mc:Choice>
              <mc:Fallback>
                <p:oleObj name="PBrush" r:id="rId3" imgW="6581880" imgH="3714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5112" y="1571625"/>
                        <a:ext cx="6581775" cy="371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002064"/>
      </p:ext>
    </p:extLst>
  </p:cSld>
  <p:clrMapOvr>
    <a:masterClrMapping/>
  </p:clrMapOvr>
  <p:transition spd="med">
    <p:pull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Grand écran</PresentationFormat>
  <Paragraphs>6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Abadi Extra Light</vt:lpstr>
      <vt:lpstr>Arial</vt:lpstr>
      <vt:lpstr>Calibri</vt:lpstr>
      <vt:lpstr>Calibri Light</vt:lpstr>
      <vt:lpstr>Cooper Black</vt:lpstr>
      <vt:lpstr>Thème Office</vt:lpstr>
      <vt:lpstr>PBrush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Brhr</dc:creator>
  <cp:lastModifiedBy>Laure Brhr</cp:lastModifiedBy>
  <cp:revision>26</cp:revision>
  <dcterms:created xsi:type="dcterms:W3CDTF">2022-07-09T08:19:41Z</dcterms:created>
  <dcterms:modified xsi:type="dcterms:W3CDTF">2023-09-24T16:41:42Z</dcterms:modified>
</cp:coreProperties>
</file>